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81EFD0B-B8E7-4BE5-93FE-026A26EE97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7C08BFF-5D6C-4AC3-A618-929BB45A601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3C889EC-B268-4AA8-8B19-68BE97785CB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7292D67-DAD8-4BDA-BE1F-AD88DE730A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f-ZA" noProof="0"/>
              <a:t>Click to edit Master text styles</a:t>
            </a:r>
          </a:p>
          <a:p>
            <a:pPr lvl="1"/>
            <a:r>
              <a:rPr lang="af-ZA" noProof="0"/>
              <a:t>Second level</a:t>
            </a:r>
          </a:p>
          <a:p>
            <a:pPr lvl="2"/>
            <a:r>
              <a:rPr lang="af-ZA" noProof="0"/>
              <a:t>Third level</a:t>
            </a:r>
          </a:p>
          <a:p>
            <a:pPr lvl="3"/>
            <a:r>
              <a:rPr lang="af-ZA" noProof="0"/>
              <a:t>Fourth level</a:t>
            </a:r>
          </a:p>
          <a:p>
            <a:pPr lvl="4"/>
            <a:r>
              <a:rPr lang="af-ZA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A0421D5-B8F4-4A39-B8D9-05E92659259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974CE8C1-6F30-4028-8699-9AB79B9F4F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65ED57-FA69-412E-83D9-F372BFF27A85}" type="slidenum">
              <a:rPr lang="af-ZA" altLang="af-ZA"/>
              <a:pPr>
                <a:defRPr/>
              </a:pPr>
              <a:t>‹#›</a:t>
            </a:fld>
            <a:endParaRPr lang="af-ZA" alt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4D45415-B9E7-40B6-8601-0EDF150A0C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5BD5D2-8907-428D-A0F0-B0E1C9E8A588}" type="slidenum">
              <a:rPr lang="af-ZA" altLang="af-ZA"/>
              <a:pPr>
                <a:spcBef>
                  <a:spcPct val="0"/>
                </a:spcBef>
              </a:pPr>
              <a:t>1</a:t>
            </a:fld>
            <a:endParaRPr lang="af-ZA" altLang="af-ZA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7258F93-18DC-4C24-B68F-309715B632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6258D60-3004-4490-BBF3-89A4FE6A5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AF79032B-CE40-41C1-AED5-265AAE337F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2AF0FE-D1CA-460E-9543-D98852A1DCF2}" type="slidenum">
              <a:rPr lang="af-ZA" altLang="af-ZA"/>
              <a:pPr>
                <a:spcBef>
                  <a:spcPct val="0"/>
                </a:spcBef>
              </a:pPr>
              <a:t>10</a:t>
            </a:fld>
            <a:endParaRPr lang="af-ZA" altLang="af-ZA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F1DA8BD-F450-41A5-AF43-F5F0994077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36C9CCD-DAA7-432D-891D-C4829F8F6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96B7FF4A-8D00-4FF0-8069-97C0E96042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F6E97A-5487-429D-B2D1-F90849DAF4A7}" type="slidenum">
              <a:rPr lang="af-ZA" altLang="af-ZA"/>
              <a:pPr>
                <a:spcBef>
                  <a:spcPct val="0"/>
                </a:spcBef>
              </a:pPr>
              <a:t>11</a:t>
            </a:fld>
            <a:endParaRPr lang="af-ZA" altLang="af-ZA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B5B8DD24-9DFA-4110-ADA1-90A7BA295F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661B396C-B43F-4A85-A037-3C42D7BAF3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8E7426E9-4C4C-46A4-A3F7-E0A73CA6E5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7FC32B-7380-45CA-943B-9B57281A8652}" type="slidenum">
              <a:rPr lang="af-ZA" altLang="af-ZA"/>
              <a:pPr>
                <a:spcBef>
                  <a:spcPct val="0"/>
                </a:spcBef>
              </a:pPr>
              <a:t>12</a:t>
            </a:fld>
            <a:endParaRPr lang="af-ZA" altLang="af-ZA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EADF912-8BB9-4637-935B-C0263515B7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983A3D48-3ECA-498B-BE73-04D59BFBB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A4B22CB-F7C6-4218-854F-5A0CA6E19C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372179-E97D-4135-8903-EA35696E75A8}" type="slidenum">
              <a:rPr lang="af-ZA" altLang="af-ZA"/>
              <a:pPr>
                <a:spcBef>
                  <a:spcPct val="0"/>
                </a:spcBef>
              </a:pPr>
              <a:t>13</a:t>
            </a:fld>
            <a:endParaRPr lang="af-ZA" altLang="af-ZA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9EE9C9C-D481-4290-9F75-D10D442F2E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2701EE5-E9C2-4850-BD5C-A535ABBF5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08D6309-8B85-49F8-9FE1-34B66C95F9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ABE587-2401-423A-B1A5-49C79DD1A273}" type="slidenum">
              <a:rPr lang="af-ZA" altLang="af-ZA"/>
              <a:pPr>
                <a:spcBef>
                  <a:spcPct val="0"/>
                </a:spcBef>
              </a:pPr>
              <a:t>14</a:t>
            </a:fld>
            <a:endParaRPr lang="af-ZA" altLang="af-ZA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D259BDF-E733-4557-B79D-8A825E9688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A8E5FB71-6865-4C3D-A3E6-CCF7CE0D4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8A57204-A64C-4502-A2F2-727444BCB8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4C208B-E253-4EDC-ABDB-F799DA1796AF}" type="slidenum">
              <a:rPr lang="af-ZA" altLang="af-ZA"/>
              <a:pPr>
                <a:spcBef>
                  <a:spcPct val="0"/>
                </a:spcBef>
              </a:pPr>
              <a:t>15</a:t>
            </a:fld>
            <a:endParaRPr lang="af-ZA" altLang="af-ZA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58F037D0-179E-4384-BF13-62B6C32B7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3454666D-74CF-45D5-B52A-13BD7F18A3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C7F4100F-D6F6-4B0F-8085-E81A716207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8857A3-E720-444A-856A-CFBC3649A72D}" type="slidenum">
              <a:rPr lang="af-ZA" altLang="af-ZA"/>
              <a:pPr>
                <a:spcBef>
                  <a:spcPct val="0"/>
                </a:spcBef>
              </a:pPr>
              <a:t>16</a:t>
            </a:fld>
            <a:endParaRPr lang="af-ZA" altLang="af-ZA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D77E555-1B15-417C-ABCD-BC821278A4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AE3A305-7C37-4029-A2BD-1913E3C091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B3FA6B0-157E-4C24-9137-7BCD74BF95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E32711-D8E2-46C8-B120-9CC3606F9F39}" type="slidenum">
              <a:rPr lang="af-ZA" altLang="af-ZA"/>
              <a:pPr>
                <a:spcBef>
                  <a:spcPct val="0"/>
                </a:spcBef>
              </a:pPr>
              <a:t>17</a:t>
            </a:fld>
            <a:endParaRPr lang="af-ZA" altLang="af-ZA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A2CE321-7683-4F46-A2DF-571DD04A03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A50F4B4E-9A87-4F51-B439-07A686D3B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57291DCA-C302-45CF-B0E0-928D95868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2B183B-A038-4B7E-8F04-51D8C59D6ED7}" type="slidenum">
              <a:rPr lang="af-ZA" altLang="af-ZA"/>
              <a:pPr>
                <a:spcBef>
                  <a:spcPct val="0"/>
                </a:spcBef>
              </a:pPr>
              <a:t>18</a:t>
            </a:fld>
            <a:endParaRPr lang="af-ZA" altLang="af-ZA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B556CE09-78EC-4F05-9C72-4C61BD54B5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EEC7AB80-46ED-4852-AD17-C1BEDEC2C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69B866E-0B22-4CF2-ACEA-0532FE42D4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1D88D5-4F62-4849-A3AA-1FCAA072B515}" type="slidenum">
              <a:rPr lang="af-ZA" altLang="af-ZA"/>
              <a:pPr>
                <a:spcBef>
                  <a:spcPct val="0"/>
                </a:spcBef>
              </a:pPr>
              <a:t>19</a:t>
            </a:fld>
            <a:endParaRPr lang="af-ZA" altLang="af-ZA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C5D4172-3B8C-421C-8D97-B7EA06B3B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6926EDF-0422-48C8-A2A6-9D9EE98CB4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26E9E29-1E7D-4B30-9098-4850A330C2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CD4D3F-841A-4E68-90B0-7FB8BB8B2A39}" type="slidenum">
              <a:rPr lang="af-ZA" altLang="af-ZA"/>
              <a:pPr>
                <a:spcBef>
                  <a:spcPct val="0"/>
                </a:spcBef>
              </a:pPr>
              <a:t>2</a:t>
            </a:fld>
            <a:endParaRPr lang="af-ZA" altLang="af-ZA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FCE5E01-71CD-4AA3-A444-C29C300615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AF42B6F-DC8B-49CE-BF2A-470DA5323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4CAEAF41-DCA8-4101-A176-C303D23B20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102B4C-17D2-48C4-9D8F-51073599F814}" type="slidenum">
              <a:rPr lang="af-ZA" altLang="af-ZA"/>
              <a:pPr>
                <a:spcBef>
                  <a:spcPct val="0"/>
                </a:spcBef>
              </a:pPr>
              <a:t>20</a:t>
            </a:fld>
            <a:endParaRPr lang="af-ZA" altLang="af-ZA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EA4D53B6-3B4B-404D-9284-E60F12998F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CCF598E8-6E54-45B0-9E13-297F4DBCE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18B27E0-2A0F-4CC6-BF99-24BC53504A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319A18-16D9-4BB6-A8F8-51EFD17E195F}" type="slidenum">
              <a:rPr lang="af-ZA" altLang="af-ZA"/>
              <a:pPr>
                <a:spcBef>
                  <a:spcPct val="0"/>
                </a:spcBef>
              </a:pPr>
              <a:t>21</a:t>
            </a:fld>
            <a:endParaRPr lang="af-ZA" altLang="af-ZA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E2CA6A0-E4F1-49EA-9622-350D767555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BC569042-3B88-4FCD-A937-1BE61A723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CD7A30A6-5FAA-4A2A-8FAF-2950AA9D38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3D375A-DA2D-4D4D-84D9-1E17A97292F6}" type="slidenum">
              <a:rPr lang="af-ZA" altLang="af-ZA"/>
              <a:pPr>
                <a:spcBef>
                  <a:spcPct val="0"/>
                </a:spcBef>
              </a:pPr>
              <a:t>22</a:t>
            </a:fld>
            <a:endParaRPr lang="af-ZA" altLang="af-ZA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D962B756-4BBB-4748-ACAF-AE9BEB9F7B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69DED3A1-D59D-4091-94F9-9FB96BBA1E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D68C3182-A3B5-4637-9CBA-7150DA766A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F0A961-2832-4BE4-987A-467B15FFBA18}" type="slidenum">
              <a:rPr lang="af-ZA" altLang="af-ZA"/>
              <a:pPr>
                <a:spcBef>
                  <a:spcPct val="0"/>
                </a:spcBef>
              </a:pPr>
              <a:t>3</a:t>
            </a:fld>
            <a:endParaRPr lang="af-ZA" altLang="af-ZA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3E8736D-917D-4542-81B5-A7E865824C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B24E281-A0AE-4EE2-AF27-7067B5AB5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E70C0EED-A76D-4EF0-8665-800445C7E8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352350-28B8-4749-9948-B8610E758574}" type="slidenum">
              <a:rPr lang="af-ZA" altLang="af-ZA"/>
              <a:pPr>
                <a:spcBef>
                  <a:spcPct val="0"/>
                </a:spcBef>
              </a:pPr>
              <a:t>4</a:t>
            </a:fld>
            <a:endParaRPr lang="af-ZA" altLang="af-ZA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392B427D-1D3B-4A71-ABDE-9C0D792BFF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5C0D50D-3DD9-4595-95F6-50194A209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0EEE7E9E-0E2B-4CE0-A05B-8779433875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2B8791-DB21-437E-B637-63F2D5FDB70F}" type="slidenum">
              <a:rPr lang="af-ZA" altLang="af-ZA"/>
              <a:pPr>
                <a:spcBef>
                  <a:spcPct val="0"/>
                </a:spcBef>
              </a:pPr>
              <a:t>5</a:t>
            </a:fld>
            <a:endParaRPr lang="af-ZA" altLang="af-ZA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7F69CBB-84AD-49E1-B939-8A1E2918D5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18999AD1-3EEF-4BE5-A97D-6C199B823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6BFC1EB4-771B-4780-B1F8-BF680F90F1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4383F3-9B16-45AE-9A2F-D72FC949FC3E}" type="slidenum">
              <a:rPr lang="af-ZA" altLang="af-ZA"/>
              <a:pPr>
                <a:spcBef>
                  <a:spcPct val="0"/>
                </a:spcBef>
              </a:pPr>
              <a:t>6</a:t>
            </a:fld>
            <a:endParaRPr lang="af-ZA" altLang="af-ZA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D8EDA3C-5AB5-4632-9661-04A65856E4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940552A-FF22-4214-A18F-C4C3913E3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9157664-1918-42D8-BC45-E7E1A190DC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50E0B5-82B5-4C20-B972-BD547103313A}" type="slidenum">
              <a:rPr lang="af-ZA" altLang="af-ZA"/>
              <a:pPr>
                <a:spcBef>
                  <a:spcPct val="0"/>
                </a:spcBef>
              </a:pPr>
              <a:t>7</a:t>
            </a:fld>
            <a:endParaRPr lang="af-ZA" altLang="af-ZA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8ED99D6-D54B-44FE-9B37-7454E0B306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CCBAECB-5EF2-4F2C-99C4-344ADF541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42E1E03-681F-4BCA-A3F8-9597E0F373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272710-F9CC-420E-8088-AE6C6BF6CF60}" type="slidenum">
              <a:rPr lang="af-ZA" altLang="af-ZA"/>
              <a:pPr>
                <a:spcBef>
                  <a:spcPct val="0"/>
                </a:spcBef>
              </a:pPr>
              <a:t>8</a:t>
            </a:fld>
            <a:endParaRPr lang="af-ZA" altLang="af-ZA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5651662-B8D8-4641-BE73-9D693EEAE9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708528A-B00A-4429-BAE7-CA094C9D1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252B76D-4A7D-430F-B1CE-4F49D5AAA7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1B15D8-B250-48A7-A586-8CAA1F7C20FE}" type="slidenum">
              <a:rPr lang="af-ZA" altLang="af-ZA"/>
              <a:pPr>
                <a:spcBef>
                  <a:spcPct val="0"/>
                </a:spcBef>
              </a:pPr>
              <a:t>9</a:t>
            </a:fld>
            <a:endParaRPr lang="af-ZA" altLang="af-ZA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7186E08-6D57-40BB-B613-CE5588E62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480CFA8-333E-4C8B-B86C-D85370EA5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af-ZA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ky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04D448-AF4A-4AAA-BC0F-1F599981A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f-ZA"/>
              <a:t>Klik om meestertitelstyl te redigeer</a:t>
            </a:r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5BA0FB76-B2FB-4E26-90F6-362A292C9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f-ZA"/>
              <a:t>Klik om meestersubtitelstyl te redigeer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9274E8B1-16F8-42C4-828B-24EBA2428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F5928433-3F9D-4766-9045-B09F6EE2D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2D0C5259-B4B7-4728-83D4-4B2AA435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144205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kale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5125A9-2BE4-40BD-941A-5E7EDD764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Vertikale Teks-plekhouer 2">
            <a:extLst>
              <a:ext uri="{FF2B5EF4-FFF2-40B4-BE49-F238E27FC236}">
                <a16:creationId xmlns:a16="http://schemas.microsoft.com/office/drawing/2014/main" id="{1944CA54-993D-4EE3-B5E8-27CEDDAFE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E227CB97-F379-4C51-9A83-D6E37EE0E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B3F6263F-6FF0-447B-913F-3A5122A43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21D48B83-D67B-4B8A-93B7-E1A5821F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412205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 titel e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 Titel 1">
            <a:extLst>
              <a:ext uri="{FF2B5EF4-FFF2-40B4-BE49-F238E27FC236}">
                <a16:creationId xmlns:a16="http://schemas.microsoft.com/office/drawing/2014/main" id="{FA8C56B6-3375-4271-84C4-3C6598B1C8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Vertikale Teks-plekhouer 2">
            <a:extLst>
              <a:ext uri="{FF2B5EF4-FFF2-40B4-BE49-F238E27FC236}">
                <a16:creationId xmlns:a16="http://schemas.microsoft.com/office/drawing/2014/main" id="{6DD5F845-55F2-40A2-99E2-1BE09FF77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BC01F623-F535-4325-8729-58FCA2AC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21D24C76-4449-4BF0-8D70-92B2A935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E3F97773-7FB9-4B9E-8636-4F9E78B0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283351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AC8FB-BC89-4A03-9C20-B60A6F96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BDEE7800-AC0C-4B85-9641-5DCFC1979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F3F13BD2-210A-4A08-9860-EDCEE268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7D6C3E47-747F-45F7-828D-FFF7D5DD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BF9BDD62-49BE-4315-8714-BCDAFCE3C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358705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deling-loop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CAEAC-87E6-429D-AE8D-ED7A1270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f-ZA"/>
              <a:t>Klik om meestertitelstyl te redigeer</a:t>
            </a:r>
          </a:p>
        </p:txBody>
      </p:sp>
      <p:sp>
        <p:nvSpPr>
          <p:cNvPr id="3" name="Teks-plekhouer 2">
            <a:extLst>
              <a:ext uri="{FF2B5EF4-FFF2-40B4-BE49-F238E27FC236}">
                <a16:creationId xmlns:a16="http://schemas.microsoft.com/office/drawing/2014/main" id="{118A5134-B0F0-47E8-A598-074B7A7B4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76B53CEE-F233-4BB9-B065-7BD097A1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14311DD7-143B-4013-8426-534168FA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53C1E874-38A9-42E7-9445-5840F915F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103634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2859DA-F609-4336-A62C-45C84995A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21E59D9A-4C55-48F1-9E14-82ACD3651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Inhoud-plekhouer 3">
            <a:extLst>
              <a:ext uri="{FF2B5EF4-FFF2-40B4-BE49-F238E27FC236}">
                <a16:creationId xmlns:a16="http://schemas.microsoft.com/office/drawing/2014/main" id="{77175A79-9941-48EE-AC34-C62AEAFA0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5" name="Datum-plekhouer 4">
            <a:extLst>
              <a:ext uri="{FF2B5EF4-FFF2-40B4-BE49-F238E27FC236}">
                <a16:creationId xmlns:a16="http://schemas.microsoft.com/office/drawing/2014/main" id="{8C2000AE-1C0D-4BE2-A952-DB5A5BC9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Loopvoet-plekhouer 5">
            <a:extLst>
              <a:ext uri="{FF2B5EF4-FFF2-40B4-BE49-F238E27FC236}">
                <a16:creationId xmlns:a16="http://schemas.microsoft.com/office/drawing/2014/main" id="{74673589-77A9-4EF9-8E9C-1A5B6DCF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7" name="Skyfienommer-plekhouer 6">
            <a:extLst>
              <a:ext uri="{FF2B5EF4-FFF2-40B4-BE49-F238E27FC236}">
                <a16:creationId xmlns:a16="http://schemas.microsoft.com/office/drawing/2014/main" id="{4661DF6C-6729-47C9-8CE0-3AF8A1C7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21436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y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55932-6DDB-4AAE-9617-9AF4D196D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Teks-plekhouer 2">
            <a:extLst>
              <a:ext uri="{FF2B5EF4-FFF2-40B4-BE49-F238E27FC236}">
                <a16:creationId xmlns:a16="http://schemas.microsoft.com/office/drawing/2014/main" id="{B3776E59-08CE-4409-9778-4428A5E27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Inhoud-plekhouer 3">
            <a:extLst>
              <a:ext uri="{FF2B5EF4-FFF2-40B4-BE49-F238E27FC236}">
                <a16:creationId xmlns:a16="http://schemas.microsoft.com/office/drawing/2014/main" id="{00BF61D8-1418-434C-AF20-7AA49CF0E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5" name="Teks-plekhouer 4">
            <a:extLst>
              <a:ext uri="{FF2B5EF4-FFF2-40B4-BE49-F238E27FC236}">
                <a16:creationId xmlns:a16="http://schemas.microsoft.com/office/drawing/2014/main" id="{34323D9D-0084-4520-8315-FDE7E9C415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6" name="Inhoud-plekhouer 5">
            <a:extLst>
              <a:ext uri="{FF2B5EF4-FFF2-40B4-BE49-F238E27FC236}">
                <a16:creationId xmlns:a16="http://schemas.microsoft.com/office/drawing/2014/main" id="{F94ABF9F-156C-433B-BB0A-7AC162340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7" name="Datum-plekhouer 6">
            <a:extLst>
              <a:ext uri="{FF2B5EF4-FFF2-40B4-BE49-F238E27FC236}">
                <a16:creationId xmlns:a16="http://schemas.microsoft.com/office/drawing/2014/main" id="{DF64E624-AC7E-482B-AC93-1618AD50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8" name="Loopvoet-plekhouer 7">
            <a:extLst>
              <a:ext uri="{FF2B5EF4-FFF2-40B4-BE49-F238E27FC236}">
                <a16:creationId xmlns:a16="http://schemas.microsoft.com/office/drawing/2014/main" id="{8015560D-2ED3-4A69-BC93-510C2B1E2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9" name="Skyfienommer-plekhouer 8">
            <a:extLst>
              <a:ext uri="{FF2B5EF4-FFF2-40B4-BE49-F238E27FC236}">
                <a16:creationId xmlns:a16="http://schemas.microsoft.com/office/drawing/2014/main" id="{A0AE6298-B3E5-470E-98FF-5E0B72F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253638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el alleenl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CA8AD-94EB-4933-BEC9-FDAF802E2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Datum-plekhouer 2">
            <a:extLst>
              <a:ext uri="{FF2B5EF4-FFF2-40B4-BE49-F238E27FC236}">
                <a16:creationId xmlns:a16="http://schemas.microsoft.com/office/drawing/2014/main" id="{E4A3EA97-9AB4-48BA-9A4B-2D9B8C57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3304A707-4AE1-421C-86F9-3F814AAA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BFCF775B-58D8-4BC3-8976-28399DC3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142327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-plekhouer 1">
            <a:extLst>
              <a:ext uri="{FF2B5EF4-FFF2-40B4-BE49-F238E27FC236}">
                <a16:creationId xmlns:a16="http://schemas.microsoft.com/office/drawing/2014/main" id="{6F653BF0-DE15-4C0E-BD0F-BECFBB4B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3" name="Loopvoet-plekhouer 2">
            <a:extLst>
              <a:ext uri="{FF2B5EF4-FFF2-40B4-BE49-F238E27FC236}">
                <a16:creationId xmlns:a16="http://schemas.microsoft.com/office/drawing/2014/main" id="{4B920B76-2AD8-4F72-ACA5-C7F60246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1982A462-6E9A-47BC-9F26-28561CD9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208401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83F5D8-FA46-40A9-9F7B-BE581493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f-ZA"/>
              <a:t>Klik om meestertitelstyl te redigeer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A9AA8F05-68F5-442D-8AE8-830E8315D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Teks-plekhouer 3">
            <a:extLst>
              <a:ext uri="{FF2B5EF4-FFF2-40B4-BE49-F238E27FC236}">
                <a16:creationId xmlns:a16="http://schemas.microsoft.com/office/drawing/2014/main" id="{BCD5EB32-4357-4FBB-BB1B-61F30E261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um-plekhouer 4">
            <a:extLst>
              <a:ext uri="{FF2B5EF4-FFF2-40B4-BE49-F238E27FC236}">
                <a16:creationId xmlns:a16="http://schemas.microsoft.com/office/drawing/2014/main" id="{DBFCBF94-2231-47D1-9915-DE6E8F67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Loopvoet-plekhouer 5">
            <a:extLst>
              <a:ext uri="{FF2B5EF4-FFF2-40B4-BE49-F238E27FC236}">
                <a16:creationId xmlns:a16="http://schemas.microsoft.com/office/drawing/2014/main" id="{39DBCB36-5A5E-4EEA-BE7D-574FB28E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7" name="Skyfienommer-plekhouer 6">
            <a:extLst>
              <a:ext uri="{FF2B5EF4-FFF2-40B4-BE49-F238E27FC236}">
                <a16:creationId xmlns:a16="http://schemas.microsoft.com/office/drawing/2014/main" id="{EB93AC51-CDD7-4F8E-A49E-CACD5387C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112227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rent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91785C-74F2-4533-A702-D1EC6A49A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f-ZA"/>
              <a:t>Klik om meestertitelstyl te redigeer</a:t>
            </a:r>
          </a:p>
        </p:txBody>
      </p:sp>
      <p:sp>
        <p:nvSpPr>
          <p:cNvPr id="3" name="Prent-plekhouer 2">
            <a:extLst>
              <a:ext uri="{FF2B5EF4-FFF2-40B4-BE49-F238E27FC236}">
                <a16:creationId xmlns:a16="http://schemas.microsoft.com/office/drawing/2014/main" id="{0657C204-25C4-4D4F-A6A7-D38F3D23C3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f-ZA"/>
          </a:p>
        </p:txBody>
      </p:sp>
      <p:sp>
        <p:nvSpPr>
          <p:cNvPr id="4" name="Teks-plekhouer 3">
            <a:extLst>
              <a:ext uri="{FF2B5EF4-FFF2-40B4-BE49-F238E27FC236}">
                <a16:creationId xmlns:a16="http://schemas.microsoft.com/office/drawing/2014/main" id="{23D5F730-46C5-492B-8A32-D1BBDA80E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um-plekhouer 4">
            <a:extLst>
              <a:ext uri="{FF2B5EF4-FFF2-40B4-BE49-F238E27FC236}">
                <a16:creationId xmlns:a16="http://schemas.microsoft.com/office/drawing/2014/main" id="{4ED9FF09-6F9F-4064-8228-30A195A6B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Loopvoet-plekhouer 5">
            <a:extLst>
              <a:ext uri="{FF2B5EF4-FFF2-40B4-BE49-F238E27FC236}">
                <a16:creationId xmlns:a16="http://schemas.microsoft.com/office/drawing/2014/main" id="{48479AB1-E942-492D-8F89-A6975549C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7" name="Skyfienommer-plekhouer 6">
            <a:extLst>
              <a:ext uri="{FF2B5EF4-FFF2-40B4-BE49-F238E27FC236}">
                <a16:creationId xmlns:a16="http://schemas.microsoft.com/office/drawing/2014/main" id="{1AA8306B-45CE-456A-882A-0401DFFE0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150997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-plekhouer 1">
            <a:extLst>
              <a:ext uri="{FF2B5EF4-FFF2-40B4-BE49-F238E27FC236}">
                <a16:creationId xmlns:a16="http://schemas.microsoft.com/office/drawing/2014/main" id="{70CDE16A-AA50-4789-8B27-E0F143A1A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f-ZA"/>
              <a:t>Klik om meestertitelstyl te redigeer</a:t>
            </a:r>
          </a:p>
        </p:txBody>
      </p:sp>
      <p:sp>
        <p:nvSpPr>
          <p:cNvPr id="3" name="Teks-plekhouer 2">
            <a:extLst>
              <a:ext uri="{FF2B5EF4-FFF2-40B4-BE49-F238E27FC236}">
                <a16:creationId xmlns:a16="http://schemas.microsoft.com/office/drawing/2014/main" id="{8AD0533C-5F4A-4A65-8E7C-CDD7F4007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4" name="Datum-plekhouer 3">
            <a:extLst>
              <a:ext uri="{FF2B5EF4-FFF2-40B4-BE49-F238E27FC236}">
                <a16:creationId xmlns:a16="http://schemas.microsoft.com/office/drawing/2014/main" id="{43A9907E-0C8A-42C5-8B69-19B3CD51F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8DDEBA0E-28ED-4A19-A72D-B930529FD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403AEC1A-A6F1-4792-A4CC-85DDC9E5D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‹#›</a:t>
            </a:fld>
            <a:endParaRPr lang="af-ZA" altLang="af-ZA"/>
          </a:p>
        </p:txBody>
      </p:sp>
    </p:spTree>
    <p:extLst>
      <p:ext uri="{BB962C8B-B14F-4D97-AF65-F5344CB8AC3E}">
        <p14:creationId xmlns:p14="http://schemas.microsoft.com/office/powerpoint/2010/main" val="31018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juffroumarelize@swanies.co.za" TargetMode="External"/><Relationship Id="rId2" Type="http://schemas.openxmlformats.org/officeDocument/2006/relationships/hyperlink" Target="http://www.swanies.co.z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9A8A21EE-35CA-4384-B0A0-7312FD2F7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ghoek 3">
            <a:extLst>
              <a:ext uri="{FF2B5EF4-FFF2-40B4-BE49-F238E27FC236}">
                <a16:creationId xmlns:a16="http://schemas.microsoft.com/office/drawing/2014/main" id="{BFD0F4DB-FB81-4175-B722-D5C5D2F69681}"/>
              </a:ext>
            </a:extLst>
          </p:cNvPr>
          <p:cNvSpPr/>
          <p:nvPr/>
        </p:nvSpPr>
        <p:spPr>
          <a:xfrm>
            <a:off x="1635940" y="2060848"/>
            <a:ext cx="5872121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f-ZA" altLang="af-ZA" sz="115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Sinsleer</a:t>
            </a:r>
            <a:endParaRPr lang="af-ZA" sz="60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4AF7C985-C17E-49FF-8ECE-A772872A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B0B85EC2-70CA-42AE-98C1-F03AB19C3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</a:t>
            </a:fld>
            <a:endParaRPr lang="af-ZA" altLang="af-Z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77FC9988-0A95-4D22-ABC1-16300387D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>
            <a:extLst>
              <a:ext uri="{FF2B5EF4-FFF2-40B4-BE49-F238E27FC236}">
                <a16:creationId xmlns:a16="http://schemas.microsoft.com/office/drawing/2014/main" id="{3C496F68-54CC-4C54-8FB0-8A1D04A0C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4" y="333375"/>
            <a:ext cx="8569325" cy="82391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Enkelvoudige sin (vervolg)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B81E3A1-9DDF-4A28-8D3B-0BF3D9BF23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268760"/>
            <a:ext cx="8569325" cy="558924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  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Voorwerp van die sin: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Jan gee </a:t>
            </a:r>
            <a:r>
              <a:rPr lang="af-ZA" altLang="af-ZA" sz="2800" i="1" dirty="0">
                <a:solidFill>
                  <a:schemeClr val="bg1"/>
                </a:solidFill>
              </a:rPr>
              <a:t>die geweer</a:t>
            </a:r>
            <a:r>
              <a:rPr lang="af-ZA" altLang="af-ZA" sz="2800" dirty="0">
                <a:solidFill>
                  <a:schemeClr val="bg1"/>
                </a:solidFill>
              </a:rPr>
              <a:t>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Direkte voorwerp:  Voorwerp wat volg na oorganklike werkwoord. In Object posisie.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Jan gee die geweer </a:t>
            </a:r>
            <a:r>
              <a:rPr lang="af-ZA" altLang="af-ZA" sz="2800" u="sng" dirty="0">
                <a:solidFill>
                  <a:schemeClr val="bg1"/>
                </a:solidFill>
              </a:rPr>
              <a:t>aan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i="1" dirty="0">
                <a:solidFill>
                  <a:schemeClr val="bg1"/>
                </a:solidFill>
              </a:rPr>
              <a:t>die jagter</a:t>
            </a:r>
            <a:r>
              <a:rPr lang="af-ZA" altLang="af-ZA" sz="2800" dirty="0">
                <a:solidFill>
                  <a:schemeClr val="bg1"/>
                </a:solidFill>
              </a:rPr>
              <a:t>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Indirekte voorwerp: Volg gewoonlik na die voorsetsel in die sin.  In Place posisie.</a:t>
            </a:r>
          </a:p>
          <a:p>
            <a:pPr eaLnBrk="1" hangingPunct="1">
              <a:buFontTx/>
              <a:buNone/>
            </a:pPr>
            <a:endParaRPr lang="af-ZA" altLang="af-ZA" sz="28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JY KAN ALTWEE IN EEN SIN KRY!  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96459D08-0525-4E48-865A-A08669648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FA72875E-F594-4427-BEB7-D18F3CAF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10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280BE34A-2BF8-4E91-940C-2B82F6F74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8" name="Rectangle 4">
            <a:extLst>
              <a:ext uri="{FF2B5EF4-FFF2-40B4-BE49-F238E27FC236}">
                <a16:creationId xmlns:a16="http://schemas.microsoft.com/office/drawing/2014/main" id="{52A49FDD-E86E-4F35-AD99-25AA3DA713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40542" y="1916832"/>
            <a:ext cx="8062913" cy="2465387"/>
          </a:xfrm>
        </p:spPr>
        <p:txBody>
          <a:bodyPr/>
          <a:lstStyle/>
          <a:p>
            <a:pPr eaLnBrk="1" hangingPunct="1"/>
            <a:r>
              <a:rPr lang="af-ZA" altLang="af-ZA" sz="7200" dirty="0">
                <a:solidFill>
                  <a:schemeClr val="bg1"/>
                </a:solidFill>
                <a:latin typeface="Cooper Black" panose="0208090404030B020404" pitchFamily="18" charset="0"/>
              </a:rPr>
              <a:t>Bepalings in ‘n sin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CC96A9F3-C745-4FC1-8062-F93454D9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D8A7F2A4-5EA7-440F-B58C-499DDB3A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11</a:t>
            </a:fld>
            <a:endParaRPr lang="af-ZA" altLang="af-Z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14651E91-AC22-42A0-A7AD-51CBE5F1A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7" name="Rectangle 4">
            <a:extLst>
              <a:ext uri="{FF2B5EF4-FFF2-40B4-BE49-F238E27FC236}">
                <a16:creationId xmlns:a16="http://schemas.microsoft.com/office/drawing/2014/main" id="{5DC9E1AE-B0C6-436C-99ED-FB8A6AA88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4" y="333375"/>
            <a:ext cx="8569647" cy="823913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Byvoeglike bepaling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69D17DE3-3ED1-4751-B803-66A6C7CA18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988840"/>
            <a:ext cx="8134350" cy="4464348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As die selfstandige naamwoord in sin beskryf/omskryf word = word ‘n byvoeglike bepaling genoem.  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Hier praat ons nou van die ATTRIBUTIEWE BYVOEGLIKE NAAMWOORDE</a:t>
            </a:r>
          </a:p>
          <a:p>
            <a:pPr lvl="1" eaLnBrk="1" hangingPunct="1"/>
            <a:r>
              <a:rPr lang="af-ZA" altLang="af-ZA" sz="2800" u="sng" dirty="0">
                <a:solidFill>
                  <a:schemeClr val="bg1"/>
                </a:solidFill>
              </a:rPr>
              <a:t>Die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i="1" dirty="0">
                <a:solidFill>
                  <a:schemeClr val="bg1"/>
                </a:solidFill>
              </a:rPr>
              <a:t>vreeslose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u="sng" dirty="0">
                <a:solidFill>
                  <a:schemeClr val="bg1"/>
                </a:solidFill>
              </a:rPr>
              <a:t>jagter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i="1" dirty="0">
                <a:solidFill>
                  <a:schemeClr val="bg1"/>
                </a:solidFill>
              </a:rPr>
              <a:t>met die een been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u="sng" dirty="0">
                <a:solidFill>
                  <a:schemeClr val="bg1"/>
                </a:solidFill>
              </a:rPr>
              <a:t>skiet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u="sng" dirty="0">
                <a:solidFill>
                  <a:schemeClr val="bg1"/>
                </a:solidFill>
              </a:rPr>
              <a:t>die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i="1" dirty="0">
                <a:solidFill>
                  <a:schemeClr val="bg1"/>
                </a:solidFill>
              </a:rPr>
              <a:t>niksvermoedende</a:t>
            </a:r>
            <a:r>
              <a:rPr lang="af-ZA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u="sng" dirty="0">
                <a:solidFill>
                  <a:schemeClr val="bg1"/>
                </a:solidFill>
              </a:rPr>
              <a:t>bok</a:t>
            </a:r>
            <a:r>
              <a:rPr lang="af-ZA" altLang="af-ZA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A3AAA930-9E68-4A5C-BFE8-79F0C343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A1CF90A0-699E-4443-8F08-FF9B08CE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12</a:t>
            </a:fld>
            <a:endParaRPr lang="af-ZA" altLang="af-Z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F093B8E2-F59A-4D9F-B271-B38A8FB4F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4" name="Rectangle 2">
            <a:extLst>
              <a:ext uri="{FF2B5EF4-FFF2-40B4-BE49-F238E27FC236}">
                <a16:creationId xmlns:a16="http://schemas.microsoft.com/office/drawing/2014/main" id="{6A2E97CC-308A-43CC-9AE0-6240386914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23913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Bywoordelike bepaling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5830D0A-6A6E-4754-BF0E-A1C4BC57D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385888"/>
            <a:ext cx="8642350" cy="547211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af-ZA" altLang="af-ZA" sz="3200" dirty="0">
                <a:solidFill>
                  <a:schemeClr val="bg1"/>
                </a:solidFill>
              </a:rPr>
              <a:t>As die werkwoordelike gedeelte in sin omskryf word, praat ons van ‘n bywoordelike bepaling.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3200" dirty="0">
                <a:solidFill>
                  <a:schemeClr val="bg1"/>
                </a:solidFill>
              </a:rPr>
              <a:t>Daar is drie soorte:  TYD, WYSE, PLEK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3200" dirty="0">
                <a:solidFill>
                  <a:schemeClr val="bg1"/>
                </a:solidFill>
              </a:rPr>
              <a:t>Bywoordelike bepaling van TYD: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Vra die vraag WANNEER?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Die jagter skiet </a:t>
            </a:r>
            <a:r>
              <a:rPr lang="af-ZA" altLang="af-ZA" sz="2800" i="1" dirty="0">
                <a:solidFill>
                  <a:schemeClr val="bg1"/>
                </a:solidFill>
              </a:rPr>
              <a:t>bedags</a:t>
            </a:r>
            <a:r>
              <a:rPr lang="af-ZA" altLang="af-ZA" sz="2800" dirty="0">
                <a:solidFill>
                  <a:schemeClr val="bg1"/>
                </a:solidFill>
              </a:rPr>
              <a:t> die bok. (Time)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3200" dirty="0">
                <a:solidFill>
                  <a:schemeClr val="bg1"/>
                </a:solidFill>
              </a:rPr>
              <a:t>Bywoordelike bepaling van wyse: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Vra die vraag HOE?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Hy het </a:t>
            </a:r>
            <a:r>
              <a:rPr lang="af-ZA" altLang="af-ZA" sz="2800" i="1" dirty="0">
                <a:solidFill>
                  <a:schemeClr val="bg1"/>
                </a:solidFill>
              </a:rPr>
              <a:t>akkuraat</a:t>
            </a:r>
            <a:r>
              <a:rPr lang="af-ZA" altLang="af-ZA" sz="2800" dirty="0">
                <a:solidFill>
                  <a:schemeClr val="bg1"/>
                </a:solidFill>
              </a:rPr>
              <a:t> geskiet. (Manner)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3200" dirty="0">
                <a:solidFill>
                  <a:schemeClr val="bg1"/>
                </a:solidFill>
              </a:rPr>
              <a:t>Bywoordelike bepaling van plek: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Vra die vraag WAAR?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Die jagter skiet die bok </a:t>
            </a:r>
            <a:r>
              <a:rPr lang="af-ZA" altLang="af-ZA" sz="2800" i="1" dirty="0">
                <a:solidFill>
                  <a:schemeClr val="bg1"/>
                </a:solidFill>
              </a:rPr>
              <a:t>op sy blad</a:t>
            </a:r>
            <a:r>
              <a:rPr lang="af-ZA" altLang="af-ZA" sz="2800" dirty="0">
                <a:solidFill>
                  <a:schemeClr val="bg1"/>
                </a:solidFill>
              </a:rPr>
              <a:t>. (Place)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787D8810-74E1-4BA0-BC5F-3A0F7318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F9570B32-7589-420D-9DA2-A34553314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13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FE696F71-5320-4C68-9EE0-FD46F17EA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2" name="Rectangle 4">
            <a:extLst>
              <a:ext uri="{FF2B5EF4-FFF2-40B4-BE49-F238E27FC236}">
                <a16:creationId xmlns:a16="http://schemas.microsoft.com/office/drawing/2014/main" id="{8BEBE47B-E4E7-4B63-B138-3968395067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8785225" cy="864394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Saamgestelde sinne</a:t>
            </a:r>
          </a:p>
        </p:txBody>
      </p:sp>
      <p:sp>
        <p:nvSpPr>
          <p:cNvPr id="30723" name="Rectangle 5">
            <a:extLst>
              <a:ext uri="{FF2B5EF4-FFF2-40B4-BE49-F238E27FC236}">
                <a16:creationId xmlns:a16="http://schemas.microsoft.com/office/drawing/2014/main" id="{B64F96DB-F7F8-4650-8F57-3CB2F4750E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9552" y="1844824"/>
            <a:ext cx="8064896" cy="4464050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Hierdie tipe sinne het twee of meer gesegdes (werkwoorde) in ‘n sin.</a:t>
            </a:r>
          </a:p>
          <a:p>
            <a:pPr eaLnBrk="1" hangingPunct="1"/>
            <a:endParaRPr lang="af-ZA" altLang="af-ZA" sz="2800" dirty="0">
              <a:solidFill>
                <a:schemeClr val="bg1"/>
              </a:solidFill>
            </a:endParaRP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Twee soorte: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Neweskikkende sinne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Onderskikkende sinne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A3577964-F5D3-4A15-ABA6-EAA41096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00D02DAD-F00E-45A9-95CE-1DE9EAF3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14</a:t>
            </a:fld>
            <a:endParaRPr lang="af-ZA" altLang="af-Z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AE7A82D5-49EF-44EA-9F7E-CD1DDC98E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0" name="Rectangle 2">
            <a:extLst>
              <a:ext uri="{FF2B5EF4-FFF2-40B4-BE49-F238E27FC236}">
                <a16:creationId xmlns:a16="http://schemas.microsoft.com/office/drawing/2014/main" id="{B1A20617-A509-411B-BE0C-649CD549F2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93538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Neweskikkende sinne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66CBCFB-C3A2-4551-A75C-D6D7C3F106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981200"/>
            <a:ext cx="8569325" cy="4687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Daar tweee hoofsinne is wat min of meer EWE BELANGRIK is.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Die een is nie minder belangrik as die ander nie.  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Hierdie tipe sinne het die volgende voegwoorde:  </a:t>
            </a:r>
            <a:r>
              <a:rPr lang="af-ZA" altLang="af-ZA" sz="2800" i="1" u="sng" dirty="0">
                <a:solidFill>
                  <a:schemeClr val="bg1"/>
                </a:solidFill>
              </a:rPr>
              <a:t>en, want, maar</a:t>
            </a:r>
            <a:r>
              <a:rPr lang="af-ZA" altLang="af-ZA" sz="2800" dirty="0">
                <a:solidFill>
                  <a:schemeClr val="bg1"/>
                </a:solidFill>
              </a:rPr>
              <a:t> en </a:t>
            </a:r>
            <a:r>
              <a:rPr lang="af-ZA" altLang="af-ZA" sz="2800" i="1" u="sng" dirty="0">
                <a:solidFill>
                  <a:schemeClr val="bg1"/>
                </a:solidFill>
              </a:rPr>
              <a:t>of</a:t>
            </a:r>
            <a:r>
              <a:rPr lang="af-ZA" altLang="af-ZA" sz="2800" dirty="0">
                <a:solidFill>
                  <a:schemeClr val="bg1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Die woordorde van die twee sinne los, is presies dieselfde as die twee sinne wat as een geskryf word.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BF981CA7-5C46-4DC7-BC3A-2B4F7D959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DCAA9568-7E8C-4A00-875B-4A0192E99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15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AF039BE7-C882-46A4-8123-6B570B4A6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18" name="Rectangle 2">
            <a:extLst>
              <a:ext uri="{FF2B5EF4-FFF2-40B4-BE49-F238E27FC236}">
                <a16:creationId xmlns:a16="http://schemas.microsoft.com/office/drawing/2014/main" id="{65AF6738-E7D7-4CD1-8E3D-523FAD8EFF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Onderskikkende sinne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764BD92-140C-473A-90E9-0FC4E2D522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Sin bestaan uit een hoofsin en een of meer onderskikkende sinne of bysinne.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Die sin wat saam met die voegwoord gaan, is altyd die onderskikkende sin of bysin.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5D2BAA20-60E8-40D0-8850-951694F5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3AFD57C7-79A1-492B-9B9C-B4E4577C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16</a:t>
            </a:fld>
            <a:endParaRPr lang="af-ZA" altLang="af-Z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DEF9E93B-72B9-43E0-8F76-9310CE0FA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7" name="Rectangle 4">
            <a:extLst>
              <a:ext uri="{FF2B5EF4-FFF2-40B4-BE49-F238E27FC236}">
                <a16:creationId xmlns:a16="http://schemas.microsoft.com/office/drawing/2014/main" id="{03285801-95EA-41DE-AF03-65FD4E8ED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41665"/>
            <a:ext cx="8713663" cy="823913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af-ZA" altLang="af-ZA" sz="40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Onderskikkende sinne (vervolg)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9A3F547D-DE64-4E6A-9225-4042D2C52C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7336" y="1916832"/>
            <a:ext cx="8569325" cy="3960812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BYVOEGLIKE BYSIN: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Word ingelei met ‘n betreklike vnw = wat, waarop, waarmee, 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Die perd, waarop die man ry, het hom afgegooi.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Hoofsin:  Die perd het hom afgegooi.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Byvoeglike bysin:  waarop die man ry</a:t>
            </a:r>
          </a:p>
          <a:p>
            <a:pPr eaLnBrk="1" hangingPunct="1">
              <a:buFontTx/>
              <a:buNone/>
            </a:pPr>
            <a:endParaRPr lang="af-ZA" altLang="af-ZA" sz="2800" dirty="0">
              <a:solidFill>
                <a:schemeClr val="bg1"/>
              </a:solidFill>
            </a:endParaRP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64D31847-C573-43BA-AF0D-2D64A1FA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26DF8EC3-A30F-41D5-ACD5-9403A1CB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17</a:t>
            </a:fld>
            <a:endParaRPr lang="af-ZA" altLang="af-Z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FB458A79-703E-45CD-80C5-A653F663C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5" name="Rectangle 4">
            <a:extLst>
              <a:ext uri="{FF2B5EF4-FFF2-40B4-BE49-F238E27FC236}">
                <a16:creationId xmlns:a16="http://schemas.microsoft.com/office/drawing/2014/main" id="{5A7207B7-8A50-4E3F-9AC5-340039525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823913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af-ZA" altLang="af-ZA" sz="40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Onderskikkende sinne (vervolg)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7F6B7F6-06ED-4176-9A87-B5944F003C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360" y="1628800"/>
            <a:ext cx="9144000" cy="49275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BYWOORDELIKE BYSIN: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lvl="1" eaLnBrk="1" hangingPunct="1">
              <a:lnSpc>
                <a:spcPct val="10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Bywoordelike bysin van TYD:  vra die vraag WANNEER?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i="1" dirty="0">
                <a:solidFill>
                  <a:schemeClr val="bg1"/>
                </a:solidFill>
              </a:rPr>
              <a:t>Terwyl die son skyn</a:t>
            </a:r>
            <a:r>
              <a:rPr lang="af-ZA" altLang="af-ZA" sz="2800" dirty="0">
                <a:solidFill>
                  <a:schemeClr val="bg1"/>
                </a:solidFill>
              </a:rPr>
              <a:t>, het ons vis gevang.</a:t>
            </a:r>
          </a:p>
          <a:p>
            <a:pPr lvl="1" eaLnBrk="1" hangingPunct="1">
              <a:lnSpc>
                <a:spcPct val="10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Bywoordelike bysin van WYSE:  vra die vraag HOE?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Jan gaan </a:t>
            </a:r>
            <a:r>
              <a:rPr lang="af-ZA" altLang="af-ZA" sz="2800" i="1" dirty="0">
                <a:solidFill>
                  <a:schemeClr val="bg1"/>
                </a:solidFill>
              </a:rPr>
              <a:t>tekere asof hy besete is</a:t>
            </a:r>
            <a:r>
              <a:rPr lang="af-ZA" altLang="af-ZA" sz="2800" dirty="0">
                <a:solidFill>
                  <a:schemeClr val="bg1"/>
                </a:solidFill>
              </a:rPr>
              <a:t>.</a:t>
            </a:r>
          </a:p>
          <a:p>
            <a:pPr lvl="1" eaLnBrk="1" hangingPunct="1">
              <a:lnSpc>
                <a:spcPct val="10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Bywoordelike bysin van PLEK:  Vra die vraag WAAR?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Ons woon </a:t>
            </a:r>
            <a:r>
              <a:rPr lang="af-ZA" altLang="af-ZA" sz="2800" i="1" dirty="0">
                <a:solidFill>
                  <a:schemeClr val="bg1"/>
                </a:solidFill>
              </a:rPr>
              <a:t>waar die twee riviere bymekaar vloei.</a:t>
            </a:r>
          </a:p>
          <a:p>
            <a:pPr lvl="1" eaLnBrk="1" hangingPunct="1">
              <a:lnSpc>
                <a:spcPct val="10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Bywoordelike bysin van GRAAD:  Vra die vraag HOE GOED?</a:t>
            </a: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Ons leer ons werk </a:t>
            </a:r>
            <a:r>
              <a:rPr lang="af-ZA" altLang="af-ZA" sz="2800" i="1" dirty="0">
                <a:solidFill>
                  <a:schemeClr val="bg1"/>
                </a:solidFill>
              </a:rPr>
              <a:t>totdat ons dit baie goed ken</a:t>
            </a:r>
            <a:r>
              <a:rPr lang="af-ZA" altLang="af-ZA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D3B850A-D198-4AA6-AEB3-8C38ECE4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A0DA500C-DE7E-4149-985D-956778A19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18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P spid="62467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E61E4E37-55F7-4008-B897-8E5FFF58D8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3" name="Rectangle 4">
            <a:extLst>
              <a:ext uri="{FF2B5EF4-FFF2-40B4-BE49-F238E27FC236}">
                <a16:creationId xmlns:a16="http://schemas.microsoft.com/office/drawing/2014/main" id="{54D72FFC-1CA6-4A05-8110-44DD8B80CD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823913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af-ZA" altLang="af-ZA" sz="40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Onderskikkende sinne (vervolg)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99F2DE85-B475-4B03-89D9-DAD24F2450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713788" cy="3816449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endParaRPr lang="af-ZA" altLang="af-ZA" sz="2800" dirty="0">
              <a:solidFill>
                <a:schemeClr val="bg1"/>
              </a:solidFill>
            </a:endParaRPr>
          </a:p>
          <a:p>
            <a:pPr marL="0" indent="0" algn="ctr" eaLnBrk="1" hangingPunct="1"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Selfstandige bysin:  daar is drie soorte:</a:t>
            </a:r>
            <a:br>
              <a:rPr lang="af-ZA" altLang="af-ZA" sz="2800" dirty="0">
                <a:solidFill>
                  <a:schemeClr val="bg1"/>
                </a:solidFill>
              </a:rPr>
            </a:b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ONDERWERPSIN</a:t>
            </a:r>
            <a:br>
              <a:rPr lang="af-ZA" altLang="af-ZA" sz="2800" dirty="0">
                <a:solidFill>
                  <a:schemeClr val="bg1"/>
                </a:solidFill>
              </a:rPr>
            </a:b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VOORWERPSIN</a:t>
            </a:r>
            <a:br>
              <a:rPr lang="af-ZA" altLang="af-ZA" sz="2800" dirty="0">
                <a:solidFill>
                  <a:schemeClr val="bg1"/>
                </a:solidFill>
              </a:rPr>
            </a:br>
            <a:br>
              <a:rPr lang="af-ZA" altLang="af-ZA" sz="2800" dirty="0">
                <a:solidFill>
                  <a:schemeClr val="bg1"/>
                </a:solidFill>
              </a:rPr>
            </a:br>
            <a:r>
              <a:rPr lang="af-ZA" altLang="af-ZA" sz="2800" dirty="0">
                <a:solidFill>
                  <a:schemeClr val="bg1"/>
                </a:solidFill>
              </a:rPr>
              <a:t>GESEGDESIN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344D0D88-2AF1-4DAC-9E4B-82D3613AB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344E9184-D1B1-40AD-B0AE-9AE8B20B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19</a:t>
            </a:fld>
            <a:endParaRPr lang="af-ZA" altLang="af-Z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C4A5C5B5-266B-423C-86AE-2301EEDEA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>
            <a:extLst>
              <a:ext uri="{FF2B5EF4-FFF2-40B4-BE49-F238E27FC236}">
                <a16:creationId xmlns:a16="http://schemas.microsoft.com/office/drawing/2014/main" id="{76FE8E4F-9204-47F3-8CBC-4CC17D6CB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799" y="284926"/>
            <a:ext cx="7772400" cy="93538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Sinstipes</a:t>
            </a:r>
            <a:endParaRPr lang="af-ZA" altLang="af-ZA" sz="40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D03979C-1CC0-4D65-ABE1-02B1FE7AA5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817688"/>
            <a:ext cx="8785225" cy="477996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Stelsinne: 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Maak ‘n stelling:  Die leeu vang die bok.</a:t>
            </a:r>
            <a:br>
              <a:rPr lang="af-ZA" altLang="af-ZA" sz="2400" dirty="0">
                <a:solidFill>
                  <a:schemeClr val="bg1"/>
                </a:solidFill>
              </a:rPr>
            </a:br>
            <a:endParaRPr lang="af-ZA" altLang="af-ZA" sz="24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Vraagsin: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Word daar altyd ‘n vraag gevra.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Twee soorte: algemene en Spesifieke vraagsinne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Algemene vraagsin:  Net woordorde verander. </a:t>
            </a:r>
            <a:r>
              <a:rPr lang="af-ZA" altLang="af-ZA" sz="2400" b="1" dirty="0">
                <a:solidFill>
                  <a:schemeClr val="bg1"/>
                </a:solidFill>
              </a:rPr>
              <a:t>Ja/Nee antwoord</a:t>
            </a:r>
            <a:br>
              <a:rPr lang="af-ZA" altLang="af-ZA" sz="2400" dirty="0">
                <a:solidFill>
                  <a:schemeClr val="bg1"/>
                </a:solidFill>
              </a:rPr>
            </a:br>
            <a:r>
              <a:rPr lang="af-ZA" altLang="af-ZA" sz="2400" dirty="0">
                <a:solidFill>
                  <a:schemeClr val="bg1"/>
                </a:solidFill>
              </a:rPr>
              <a:t>Die kat vang die muis = Vang die kat die muis?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Spesifieke vraagsin:  Vraagwoord begin van sin.  Dele van sin as antwoord.</a:t>
            </a:r>
            <a:br>
              <a:rPr lang="af-ZA" altLang="af-ZA" sz="2400" dirty="0">
                <a:solidFill>
                  <a:schemeClr val="bg1"/>
                </a:solidFill>
              </a:rPr>
            </a:br>
            <a:r>
              <a:rPr lang="af-ZA" altLang="af-ZA" sz="2400" dirty="0">
                <a:solidFill>
                  <a:schemeClr val="bg1"/>
                </a:solidFill>
              </a:rPr>
              <a:t>Waarom vang die kat die muis?</a:t>
            </a:r>
            <a:br>
              <a:rPr lang="af-ZA" altLang="af-ZA" sz="2400" dirty="0">
                <a:solidFill>
                  <a:schemeClr val="bg1"/>
                </a:solidFill>
              </a:rPr>
            </a:br>
            <a:r>
              <a:rPr lang="af-ZA" altLang="af-ZA" sz="2400" dirty="0">
                <a:solidFill>
                  <a:schemeClr val="bg1"/>
                </a:solidFill>
              </a:rPr>
              <a:t>Wanneer vang die kat die muis?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F539869F-E71A-471E-B1AE-823469077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6ED0751B-A267-422F-9CA3-9665ED734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2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F8060817-9E05-42A8-85DA-448C4EDF5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0" name="Rectangle 2">
            <a:extLst>
              <a:ext uri="{FF2B5EF4-FFF2-40B4-BE49-F238E27FC236}">
                <a16:creationId xmlns:a16="http://schemas.microsoft.com/office/drawing/2014/main" id="{9C49ABA3-8589-4AC0-8F98-1ACE0D8BCF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2" y="260350"/>
            <a:ext cx="7773987" cy="10810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Onderwerpsin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BD98696-2ADF-4CA9-A63B-A9594A792E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7" y="1601788"/>
            <a:ext cx="8062912" cy="4827587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Die onderwerp word in die sin uitgebrei totdat dit ‘n gesegde bevat en dan ‘n sin is. 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Dit is waar.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Dat hy verongeluk het is waar.</a:t>
            </a:r>
          </a:p>
        </p:txBody>
      </p:sp>
      <p:sp>
        <p:nvSpPr>
          <p:cNvPr id="43012" name="AutoShape 4">
            <a:extLst>
              <a:ext uri="{FF2B5EF4-FFF2-40B4-BE49-F238E27FC236}">
                <a16:creationId xmlns:a16="http://schemas.microsoft.com/office/drawing/2014/main" id="{AC993AE9-4B9A-4938-A86F-B13B010A8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3176587"/>
            <a:ext cx="4392613" cy="504825"/>
          </a:xfrm>
          <a:prstGeom prst="wedgeRectCallout">
            <a:avLst>
              <a:gd name="adj1" fmla="val -36917"/>
              <a:gd name="adj2" fmla="val 191824"/>
            </a:avLst>
          </a:prstGeom>
          <a:noFill/>
          <a:ln w="571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af-ZA" sz="1800"/>
          </a:p>
        </p:txBody>
      </p:sp>
      <p:sp>
        <p:nvSpPr>
          <p:cNvPr id="43013" name="Text Box 5">
            <a:extLst>
              <a:ext uri="{FF2B5EF4-FFF2-40B4-BE49-F238E27FC236}">
                <a16:creationId xmlns:a16="http://schemas.microsoft.com/office/drawing/2014/main" id="{16C3D0B6-FD54-496E-9F0B-C81CA0AC1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4604140"/>
            <a:ext cx="4103687" cy="739775"/>
          </a:xfrm>
          <a:prstGeom prst="rect">
            <a:avLst/>
          </a:prstGeom>
          <a:solidFill>
            <a:schemeClr val="tx2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af-ZA" altLang="af-ZA" sz="2000" dirty="0">
                <a:solidFill>
                  <a:schemeClr val="bg1"/>
                </a:solidFill>
              </a:rPr>
              <a:t>Is die onderwerpsin:  die SUBJECT word uitgebrei.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1F17CF91-A6DA-4CD0-9235-A47439A7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22772DFB-9B70-4B3D-9F95-6AAD8B08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20</a:t>
            </a:fld>
            <a:endParaRPr lang="af-ZA" altLang="af-Z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447CC714-379D-46C7-851A-60AD5BBC0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8" name="Rectangle 2">
            <a:extLst>
              <a:ext uri="{FF2B5EF4-FFF2-40B4-BE49-F238E27FC236}">
                <a16:creationId xmlns:a16="http://schemas.microsoft.com/office/drawing/2014/main" id="{6E4F0037-EC8B-441D-B14F-E8C19405DB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4" y="260350"/>
            <a:ext cx="8497887" cy="936625"/>
          </a:xfrm>
        </p:spPr>
        <p:txBody>
          <a:bodyPr/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Voorwerpsin</a:t>
            </a:r>
            <a:endParaRPr lang="af-ZA" altLang="af-ZA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9C82823-8AC7-494F-B6A6-2E10B724F7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844824"/>
            <a:ext cx="8062912" cy="4251176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Die voorwerp in die sin word uitgebrei totdat dit ‘n gesegde bevat.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Hy voorspel </a:t>
            </a:r>
            <a:r>
              <a:rPr lang="af-ZA" altLang="af-ZA" sz="2800" i="1" dirty="0">
                <a:solidFill>
                  <a:schemeClr val="bg1"/>
                </a:solidFill>
              </a:rPr>
              <a:t>re</a:t>
            </a:r>
            <a:r>
              <a:rPr lang="en-US" altLang="af-ZA" sz="2800" i="1" dirty="0">
                <a:solidFill>
                  <a:schemeClr val="bg1"/>
                </a:solidFill>
              </a:rPr>
              <a:t>ë</a:t>
            </a:r>
            <a:r>
              <a:rPr lang="af-ZA" altLang="af-ZA" sz="2800" i="1" dirty="0">
                <a:solidFill>
                  <a:schemeClr val="bg1"/>
                </a:solidFill>
              </a:rPr>
              <a:t>n</a:t>
            </a:r>
            <a:r>
              <a:rPr lang="af-ZA" altLang="af-ZA" sz="2800" dirty="0">
                <a:solidFill>
                  <a:schemeClr val="bg1"/>
                </a:solidFill>
              </a:rPr>
              <a:t>. (re</a:t>
            </a:r>
            <a:r>
              <a:rPr lang="en-US" altLang="af-ZA" sz="2800" dirty="0">
                <a:solidFill>
                  <a:schemeClr val="bg1"/>
                </a:solidFill>
              </a:rPr>
              <a:t>ë</a:t>
            </a:r>
            <a:r>
              <a:rPr lang="af-ZA" altLang="af-ZA" sz="2800" dirty="0">
                <a:solidFill>
                  <a:schemeClr val="bg1"/>
                </a:solidFill>
              </a:rPr>
              <a:t>n is die voorwerp)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Hy voorspel </a:t>
            </a:r>
            <a:r>
              <a:rPr lang="af-ZA" altLang="af-ZA" sz="2800" i="1" dirty="0">
                <a:solidFill>
                  <a:schemeClr val="bg1"/>
                </a:solidFill>
              </a:rPr>
              <a:t>dat dit sal re</a:t>
            </a:r>
            <a:r>
              <a:rPr lang="en-US" altLang="af-ZA" sz="2800" i="1" dirty="0">
                <a:solidFill>
                  <a:schemeClr val="bg1"/>
                </a:solidFill>
              </a:rPr>
              <a:t>ë</a:t>
            </a:r>
            <a:r>
              <a:rPr lang="af-ZA" altLang="af-ZA" sz="2800" i="1" dirty="0">
                <a:solidFill>
                  <a:schemeClr val="bg1"/>
                </a:solidFill>
              </a:rPr>
              <a:t>n</a:t>
            </a:r>
            <a:r>
              <a:rPr lang="af-ZA" altLang="af-ZA" sz="2800" dirty="0">
                <a:solidFill>
                  <a:schemeClr val="bg1"/>
                </a:solidFill>
              </a:rPr>
              <a:t>. (Dat dit sal re</a:t>
            </a:r>
            <a:r>
              <a:rPr lang="en-US" altLang="af-ZA" sz="2800" dirty="0">
                <a:solidFill>
                  <a:schemeClr val="bg1"/>
                </a:solidFill>
              </a:rPr>
              <a:t>ë</a:t>
            </a:r>
            <a:r>
              <a:rPr lang="af-ZA" altLang="af-ZA" sz="2800" dirty="0">
                <a:solidFill>
                  <a:schemeClr val="bg1"/>
                </a:solidFill>
              </a:rPr>
              <a:t>n is die voorwerpsin.)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97D2B670-DF4B-42A8-A942-CBCA0344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ECCAF4BE-6474-48E0-8BE3-9647684B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21</a:t>
            </a:fld>
            <a:endParaRPr lang="af-ZA" altLang="af-Z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BA64B385-04E7-4D93-BB01-BC7EC888A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6" name="Rectangle 2">
            <a:extLst>
              <a:ext uri="{FF2B5EF4-FFF2-40B4-BE49-F238E27FC236}">
                <a16:creationId xmlns:a16="http://schemas.microsoft.com/office/drawing/2014/main" id="{2BFF4C84-7716-45E8-AF0E-34383FC285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966788"/>
          </a:xfrm>
        </p:spPr>
        <p:txBody>
          <a:bodyPr/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Gesegdesin</a:t>
            </a:r>
            <a:endParaRPr lang="af-ZA" altLang="af-ZA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26E6A5B-7C45-4ACE-B0A7-9675936BC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785938"/>
            <a:ext cx="8569325" cy="4811712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Volg altyd direk na die koppelwerkwoorde lyk, skyn, is, word, heet, blyk en was.  Die gesegdedeel word uitgebrei tot ‘n sin.</a:t>
            </a:r>
          </a:p>
          <a:p>
            <a:pPr eaLnBrk="1" hangingPunct="1"/>
            <a:endParaRPr lang="af-ZA" altLang="af-ZA" sz="2800" dirty="0">
              <a:solidFill>
                <a:schemeClr val="bg1"/>
              </a:solidFill>
            </a:endParaRP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Hy is ‘n </a:t>
            </a:r>
            <a:r>
              <a:rPr lang="af-ZA" altLang="af-ZA" sz="2800" i="1" dirty="0">
                <a:solidFill>
                  <a:schemeClr val="bg1"/>
                </a:solidFill>
              </a:rPr>
              <a:t>staatmaker</a:t>
            </a:r>
            <a:r>
              <a:rPr lang="af-ZA" altLang="af-ZA" sz="2800" dirty="0">
                <a:solidFill>
                  <a:schemeClr val="bg1"/>
                </a:solidFill>
              </a:rPr>
              <a:t>.  (die gesegde)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Hy is </a:t>
            </a:r>
            <a:r>
              <a:rPr lang="af-ZA" altLang="af-ZA" sz="2800" i="1" dirty="0">
                <a:solidFill>
                  <a:schemeClr val="bg1"/>
                </a:solidFill>
              </a:rPr>
              <a:t>wat almal van hom s</a:t>
            </a:r>
            <a:r>
              <a:rPr lang="en-US" altLang="af-ZA" sz="2800" i="1" dirty="0">
                <a:solidFill>
                  <a:schemeClr val="bg1"/>
                </a:solidFill>
              </a:rPr>
              <a:t>ê</a:t>
            </a:r>
            <a:r>
              <a:rPr lang="en-US" altLang="af-ZA" sz="2800" dirty="0">
                <a:solidFill>
                  <a:schemeClr val="bg1"/>
                </a:solidFill>
              </a:rPr>
              <a:t>. (Die </a:t>
            </a:r>
            <a:r>
              <a:rPr lang="en-US" altLang="af-ZA" sz="2800" dirty="0" err="1">
                <a:solidFill>
                  <a:schemeClr val="bg1"/>
                </a:solidFill>
              </a:rPr>
              <a:t>gesegdesin</a:t>
            </a:r>
            <a:r>
              <a:rPr lang="en-US" altLang="af-ZA" sz="2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F8A08942-DE6D-4B63-969F-3519BD1E0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11BFEDBE-6337-407B-9D3D-DCB3B3C7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22</a:t>
            </a:fld>
            <a:endParaRPr lang="af-ZA" altLang="af-Z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38622-9A74-4820-89F3-7BEE51DA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94" y="2526566"/>
            <a:ext cx="7886700" cy="1804868"/>
          </a:xfrm>
        </p:spPr>
        <p:txBody>
          <a:bodyPr anchor="t">
            <a:normAutofit/>
          </a:bodyPr>
          <a:lstStyle/>
          <a:p>
            <a:r>
              <a:rPr lang="af-ZA" sz="2800" dirty="0">
                <a:solidFill>
                  <a:schemeClr val="bg1"/>
                </a:solidFill>
              </a:rPr>
              <a:t>Juffrou Marelize</a:t>
            </a:r>
            <a:br>
              <a:rPr lang="af-ZA" sz="2800" dirty="0">
                <a:solidFill>
                  <a:schemeClr val="bg1"/>
                </a:solidFill>
              </a:rPr>
            </a:br>
            <a:r>
              <a:rPr lang="af-ZA" sz="2800" dirty="0">
                <a:solidFill>
                  <a:schemeClr val="bg1"/>
                </a:solidFill>
                <a:hlinkClick r:id="rId2"/>
              </a:rPr>
              <a:t>www.swanies.co.za</a:t>
            </a:r>
            <a:br>
              <a:rPr lang="af-ZA" sz="2800" dirty="0">
                <a:solidFill>
                  <a:schemeClr val="bg1"/>
                </a:solidFill>
              </a:rPr>
            </a:br>
            <a:r>
              <a:rPr lang="af-ZA" sz="2800" dirty="0">
                <a:solidFill>
                  <a:schemeClr val="bg1"/>
                </a:solidFill>
                <a:hlinkClick r:id="rId3"/>
              </a:rPr>
              <a:t>juffroumarelize@swanies.co.za</a:t>
            </a:r>
            <a:r>
              <a:rPr lang="af-ZA" sz="2800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069BCE9D-4406-4444-B924-D82DCC62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7574908D-2663-4D7D-99F6-B3666EDC4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23</a:t>
            </a:fld>
            <a:endParaRPr lang="en-ZA"/>
          </a:p>
        </p:txBody>
      </p:sp>
      <p:pic>
        <p:nvPicPr>
          <p:cNvPr id="9" name="Prent 8">
            <a:extLst>
              <a:ext uri="{FF2B5EF4-FFF2-40B4-BE49-F238E27FC236}">
                <a16:creationId xmlns:a16="http://schemas.microsoft.com/office/drawing/2014/main" id="{EC475AC0-7F41-4C3A-B7D0-08E579A2CB6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6" t="17006" r="14064" b="693"/>
          <a:stretch/>
        </p:blipFill>
        <p:spPr>
          <a:xfrm>
            <a:off x="5101895" y="1050878"/>
            <a:ext cx="3686411" cy="3903260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285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C9D1E75D-AB48-488D-9E4A-F26F89F8AC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700808"/>
            <a:ext cx="8496300" cy="475299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Bevelsin: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Word ‘n versoek gerig of bevel gegee. 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Loop uit die huis uit.  Gaan slaap op die bank.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Uitroepsin: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Word aangedui deur uitroepteken/ tussenwerpsel. 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Eina, dit is seer!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Wenssin: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As iemand iets goeds toegewens word.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Mag jou jagtog goed afloop.</a:t>
            </a:r>
          </a:p>
          <a:p>
            <a:pPr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Begroeting of aanspreekvorme:</a:t>
            </a:r>
          </a:p>
          <a:p>
            <a:pPr lvl="1" eaLnBrk="1" hangingPunct="1">
              <a:lnSpc>
                <a:spcPct val="9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Hallo ma      of     Geagte Dominee</a:t>
            </a:r>
          </a:p>
        </p:txBody>
      </p:sp>
      <p:pic>
        <p:nvPicPr>
          <p:cNvPr id="3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3EC70950-9F06-48BA-9DBC-3D6A23809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C21627F1-3A87-4CAF-96BB-9E5EBF98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82393B2B-9154-4BF1-9BDC-B917A503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3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00E275BC-2E63-4344-8F38-65757BD2E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Rectangle 2">
            <a:extLst>
              <a:ext uri="{FF2B5EF4-FFF2-40B4-BE49-F238E27FC236}">
                <a16:creationId xmlns:a16="http://schemas.microsoft.com/office/drawing/2014/main" id="{2ABB2140-A744-40F2-A8A9-55FD429C53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772400" cy="895350"/>
          </a:xfrm>
        </p:spPr>
        <p:txBody>
          <a:bodyPr/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Sinswyses</a:t>
            </a:r>
            <a:endParaRPr lang="af-ZA" altLang="af-ZA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38F4CE1-933A-47A0-A0DE-91D616C9A7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7154" y="1673226"/>
            <a:ext cx="8389689" cy="504090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Onbepaalde wyse:  Infinitief word gebruik.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Om....te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Aanwysende wyse:  stel handeling voor as ‘n werklikheid, word gegee deur stelsin.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Ek het my werk gedoen.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Toevoegende wyse:  Stel ‘n waarskynlikheid voor.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Hy sal miskien sy werk gedoen het.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Vraende wyse:  word gegee in ‘n vraagsin. 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Wanneer kom jy kuier?</a:t>
            </a:r>
          </a:p>
          <a:p>
            <a:pPr eaLnBrk="1" hangingPunct="1">
              <a:lnSpc>
                <a:spcPct val="8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Gebiedende wyse:  stel handeling as bevel of versoek.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Jy moet nou gaan bad!</a:t>
            </a:r>
          </a:p>
          <a:p>
            <a:pPr lvl="1" eaLnBrk="1" hangingPunct="1">
              <a:lnSpc>
                <a:spcPct val="80000"/>
              </a:lnSpc>
            </a:pPr>
            <a:r>
              <a:rPr lang="af-ZA" altLang="af-ZA" sz="2400" dirty="0">
                <a:solidFill>
                  <a:schemeClr val="bg1"/>
                </a:solidFill>
              </a:rPr>
              <a:t>Moenie so met my stry nie.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42BD165-797D-46E7-AE13-DE7F4EEE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55AE9120-CEBB-42D0-ADBB-17AB4595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4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B7A79F6D-A97C-45D5-AB67-14551FB0F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540F9E65-F62C-4C3F-A901-1E2E64799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165669"/>
            <a:ext cx="7886700" cy="1325563"/>
          </a:xfrm>
        </p:spPr>
        <p:txBody>
          <a:bodyPr/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Sinsuitbreiding</a:t>
            </a:r>
            <a:endParaRPr lang="af-ZA" altLang="af-ZA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8D37984-231A-4E6E-A133-837CA15CF6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988839"/>
            <a:ext cx="7886700" cy="418812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Gewoonlik word sinne uitgebrei deur sinsdele of sinne by te voeg.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Sinsdele kan Sv1TOMPv2I baie goed werk.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af-ZA" altLang="af-ZA" sz="2800" dirty="0">
                <a:solidFill>
                  <a:schemeClr val="bg1"/>
                </a:solidFill>
              </a:rPr>
              <a:t>Met sinne, word die sin ‘n saamgestelde sin,  verbind deur voegwoorde.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8F9B97B3-E5D8-4EF0-9649-72A6183E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65FDA14B-51D4-48C8-B5FD-62945F05B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5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89792F10-792F-4EDF-80C1-5640F65A3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>
            <a:extLst>
              <a:ext uri="{FF2B5EF4-FFF2-40B4-BE49-F238E27FC236}">
                <a16:creationId xmlns:a16="http://schemas.microsoft.com/office/drawing/2014/main" id="{191896AE-A073-4107-9852-714E70442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895350"/>
          </a:xfrm>
        </p:spPr>
        <p:txBody>
          <a:bodyPr/>
          <a:lstStyle/>
          <a:p>
            <a:pPr algn="ctr" eaLnBrk="1" hangingPunct="1"/>
            <a:r>
              <a:rPr lang="af-ZA" altLang="af-ZA" sz="4800" spc="6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Sv1TOMPv2</a:t>
            </a:r>
            <a:endParaRPr lang="af-ZA" altLang="af-ZA" spc="6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DA2E8E6-BC11-4F6E-B0A7-D8BB2C5BE5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3088" y="1894682"/>
            <a:ext cx="8031360" cy="434263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</a:t>
            </a:r>
          </a:p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 eet</a:t>
            </a:r>
          </a:p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 eet nou</a:t>
            </a:r>
          </a:p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 eet nou sy kos</a:t>
            </a:r>
          </a:p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 eet nou sy kos vinnig</a:t>
            </a:r>
          </a:p>
          <a:p>
            <a:pPr eaLnBrk="1" hangingPunct="1">
              <a:buFontTx/>
              <a:buNone/>
            </a:pPr>
            <a:r>
              <a:rPr lang="af-ZA" altLang="af-ZA" sz="2800" dirty="0">
                <a:solidFill>
                  <a:schemeClr val="bg1"/>
                </a:solidFill>
              </a:rPr>
              <a:t>Die man eet nou sy kos vinnig    in die kar.</a:t>
            </a:r>
            <a:endParaRPr lang="en-US" altLang="af-ZA" sz="2800" dirty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af-ZA" sz="2800" dirty="0">
                <a:solidFill>
                  <a:schemeClr val="bg1"/>
                </a:solidFill>
              </a:rPr>
              <a:t>Die man </a:t>
            </a:r>
            <a:r>
              <a:rPr lang="en-US" altLang="af-ZA" sz="2800" dirty="0" err="1">
                <a:solidFill>
                  <a:schemeClr val="bg1"/>
                </a:solidFill>
              </a:rPr>
              <a:t>eet</a:t>
            </a:r>
            <a:r>
              <a:rPr lang="en-US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dirty="0">
                <a:solidFill>
                  <a:schemeClr val="bg1"/>
                </a:solidFill>
              </a:rPr>
              <a:t>nou</a:t>
            </a:r>
            <a:r>
              <a:rPr lang="en-US" altLang="af-ZA" sz="2800" dirty="0">
                <a:solidFill>
                  <a:schemeClr val="bg1"/>
                </a:solidFill>
              </a:rPr>
              <a:t> </a:t>
            </a:r>
            <a:r>
              <a:rPr lang="en-US" altLang="af-ZA" sz="2800" dirty="0" err="1">
                <a:solidFill>
                  <a:schemeClr val="bg1"/>
                </a:solidFill>
              </a:rPr>
              <a:t>sy</a:t>
            </a:r>
            <a:r>
              <a:rPr lang="en-US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dirty="0">
                <a:solidFill>
                  <a:schemeClr val="bg1"/>
                </a:solidFill>
              </a:rPr>
              <a:t>kos</a:t>
            </a:r>
            <a:r>
              <a:rPr lang="en-US" altLang="af-ZA" sz="2800" dirty="0">
                <a:solidFill>
                  <a:schemeClr val="bg1"/>
                </a:solidFill>
              </a:rPr>
              <a:t> </a:t>
            </a:r>
            <a:r>
              <a:rPr lang="af-ZA" altLang="af-ZA" sz="2800" dirty="0">
                <a:solidFill>
                  <a:schemeClr val="bg1"/>
                </a:solidFill>
              </a:rPr>
              <a:t>vinnig</a:t>
            </a:r>
            <a:r>
              <a:rPr lang="en-US" altLang="af-ZA" sz="2800" dirty="0">
                <a:solidFill>
                  <a:schemeClr val="bg1"/>
                </a:solidFill>
              </a:rPr>
              <a:t>    in die </a:t>
            </a:r>
            <a:r>
              <a:rPr lang="en-US" altLang="af-ZA" sz="2800" dirty="0" err="1">
                <a:solidFill>
                  <a:schemeClr val="bg1"/>
                </a:solidFill>
              </a:rPr>
              <a:t>kar</a:t>
            </a:r>
            <a:r>
              <a:rPr lang="en-US" altLang="af-ZA" sz="28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CBBEDCC0-6C60-4729-9C72-A2E15D0D7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3290" y="2841755"/>
            <a:ext cx="718763" cy="2485141"/>
          </a:xfrm>
          <a:prstGeom prst="rect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ZA" altLang="af-ZA" sz="1800"/>
          </a:p>
        </p:txBody>
      </p:sp>
      <p:sp>
        <p:nvSpPr>
          <p:cNvPr id="26629" name="WordArt 5">
            <a:extLst>
              <a:ext uri="{FF2B5EF4-FFF2-40B4-BE49-F238E27FC236}">
                <a16:creationId xmlns:a16="http://schemas.microsoft.com/office/drawing/2014/main" id="{BD66389A-4E16-48E7-93DC-1E7FBCAF08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45157" y="1993902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f-Z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T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D276E4FA-E942-4122-9D29-049717F42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944" y="3815596"/>
            <a:ext cx="982658" cy="1511300"/>
          </a:xfrm>
          <a:prstGeom prst="rect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ZA" altLang="af-ZA" sz="1800"/>
          </a:p>
        </p:txBody>
      </p:sp>
      <p:sp>
        <p:nvSpPr>
          <p:cNvPr id="26631" name="WordArt 7">
            <a:extLst>
              <a:ext uri="{FF2B5EF4-FFF2-40B4-BE49-F238E27FC236}">
                <a16:creationId xmlns:a16="http://schemas.microsoft.com/office/drawing/2014/main" id="{B655BB41-357A-41FA-855A-0059C8D7FC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28515" y="3042404"/>
            <a:ext cx="428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f-Z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M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F490D6A1-D151-4DCB-86E6-2D542F1BA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064" y="4207668"/>
            <a:ext cx="1800225" cy="1079500"/>
          </a:xfrm>
          <a:prstGeom prst="rect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ZA" altLang="af-ZA" sz="1800"/>
          </a:p>
        </p:txBody>
      </p:sp>
      <p:sp>
        <p:nvSpPr>
          <p:cNvPr id="26633" name="WordArt 9">
            <a:extLst>
              <a:ext uri="{FF2B5EF4-FFF2-40B4-BE49-F238E27FC236}">
                <a16:creationId xmlns:a16="http://schemas.microsoft.com/office/drawing/2014/main" id="{5058B752-644A-42BF-B858-9499C25A20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943602" y="3429000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f-Z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P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D1CE5A74-753D-4A48-B146-BDB8A8932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0E44742C-B062-4667-9A39-91167C2D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6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8" grpId="0" animBg="1"/>
      <p:bldP spid="26630" grpId="0" animBg="1"/>
      <p:bldP spid="266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490E2600-AD11-45E9-A831-0D46DDA79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>
            <a:extLst>
              <a:ext uri="{FF2B5EF4-FFF2-40B4-BE49-F238E27FC236}">
                <a16:creationId xmlns:a16="http://schemas.microsoft.com/office/drawing/2014/main" id="{1F784A99-A240-460C-BA5D-400F9913E5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799" y="260648"/>
            <a:ext cx="7772400" cy="792510"/>
          </a:xfrm>
        </p:spPr>
        <p:txBody>
          <a:bodyPr/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Sinsreduksie</a:t>
            </a:r>
            <a:r>
              <a:rPr lang="af-ZA" altLang="af-ZA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4A1EF0F-1ADC-4539-86B9-9A3A93BDEB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1745248"/>
            <a:ext cx="8642350" cy="4464967"/>
          </a:xfrm>
        </p:spPr>
        <p:txBody>
          <a:bodyPr/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Om sinne korter te maak.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Om een woord vir omskrywing te gee:</a:t>
            </a:r>
          </a:p>
          <a:p>
            <a:pPr lvl="1" eaLnBrk="1" hangingPunct="1"/>
            <a:r>
              <a:rPr lang="af-ZA" altLang="af-ZA" sz="2400" dirty="0">
                <a:solidFill>
                  <a:schemeClr val="bg1"/>
                </a:solidFill>
              </a:rPr>
              <a:t>Kat met die lelike stomp stert = stompstertkat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Om voegwoord weg te laat:</a:t>
            </a:r>
          </a:p>
          <a:p>
            <a:pPr lvl="1" eaLnBrk="1" hangingPunct="1"/>
            <a:r>
              <a:rPr lang="af-ZA" altLang="af-ZA" sz="2400" dirty="0">
                <a:solidFill>
                  <a:schemeClr val="bg1"/>
                </a:solidFill>
              </a:rPr>
              <a:t>Seun gaan nie slaap nie, want hy wil leer.</a:t>
            </a:r>
          </a:p>
          <a:p>
            <a:pPr lvl="1" eaLnBrk="1" hangingPunct="1"/>
            <a:r>
              <a:rPr lang="af-ZA" altLang="af-ZA" sz="2400" dirty="0">
                <a:solidFill>
                  <a:schemeClr val="bg1"/>
                </a:solidFill>
              </a:rPr>
              <a:t>Seun gaan nie slaap nie, hy wil leer.</a:t>
            </a: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Deur onnodige woorde uit te laat:</a:t>
            </a:r>
          </a:p>
          <a:p>
            <a:pPr lvl="1" eaLnBrk="1" hangingPunct="1"/>
            <a:r>
              <a:rPr lang="af-ZA" altLang="af-ZA" sz="2400" dirty="0">
                <a:solidFill>
                  <a:schemeClr val="bg1"/>
                </a:solidFill>
              </a:rPr>
              <a:t>Die wewenaar wie se vrou dood is, is baie treurig en voel jammer vir homself.</a:t>
            </a:r>
          </a:p>
          <a:p>
            <a:pPr lvl="1" eaLnBrk="1" hangingPunct="1"/>
            <a:r>
              <a:rPr lang="af-ZA" altLang="af-ZA" sz="2400" dirty="0">
                <a:solidFill>
                  <a:schemeClr val="bg1"/>
                </a:solidFill>
              </a:rPr>
              <a:t>Die treurige wewenaar bejammer homself.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8C6FC04C-7B8D-4761-9F61-B3741116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52FE30BF-A71E-4105-8B55-394B73E6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7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FCB74E75-91D2-47E3-B842-A848BF763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4" name="Rectangle 2">
            <a:extLst>
              <a:ext uri="{FF2B5EF4-FFF2-40B4-BE49-F238E27FC236}">
                <a16:creationId xmlns:a16="http://schemas.microsoft.com/office/drawing/2014/main" id="{32F86689-396D-4EBC-B356-122F0A4FE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Soorte sinne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AD3FDFE-1D4D-4579-A054-4EE79A3D24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981200"/>
            <a:ext cx="8785225" cy="4687888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endParaRPr lang="af-ZA" altLang="af-ZA" sz="4000" dirty="0">
              <a:solidFill>
                <a:schemeClr val="bg1"/>
              </a:solidFill>
            </a:endParaRPr>
          </a:p>
          <a:p>
            <a:pPr marL="0" indent="0" algn="ctr" eaLnBrk="1" hangingPunct="1">
              <a:buNone/>
            </a:pPr>
            <a:endParaRPr lang="af-ZA" altLang="af-ZA" sz="4000" dirty="0">
              <a:solidFill>
                <a:schemeClr val="bg1"/>
              </a:solidFill>
            </a:endParaRPr>
          </a:p>
          <a:p>
            <a:pPr marL="0" indent="0" algn="ctr" eaLnBrk="1" hangingPunct="1">
              <a:buNone/>
            </a:pPr>
            <a:r>
              <a:rPr lang="af-ZA" altLang="af-ZA" sz="4000" dirty="0">
                <a:solidFill>
                  <a:schemeClr val="bg1"/>
                </a:solidFill>
              </a:rPr>
              <a:t>Enkelvoudige sinne</a:t>
            </a:r>
          </a:p>
          <a:p>
            <a:pPr marL="0" indent="0" algn="ctr" eaLnBrk="1" hangingPunct="1">
              <a:buNone/>
            </a:pPr>
            <a:endParaRPr lang="af-ZA" altLang="af-ZA" sz="4000" dirty="0">
              <a:solidFill>
                <a:schemeClr val="bg1"/>
              </a:solidFill>
            </a:endParaRPr>
          </a:p>
          <a:p>
            <a:pPr marL="0" indent="0" algn="ctr" eaLnBrk="1" hangingPunct="1">
              <a:buNone/>
            </a:pPr>
            <a:r>
              <a:rPr lang="af-ZA" altLang="af-ZA" sz="4000" dirty="0">
                <a:solidFill>
                  <a:schemeClr val="bg1"/>
                </a:solidFill>
              </a:rPr>
              <a:t>Saamgestelde sinne</a:t>
            </a:r>
            <a:br>
              <a:rPr lang="af-ZA" altLang="af-ZA" sz="4000" dirty="0">
                <a:solidFill>
                  <a:schemeClr val="bg1"/>
                </a:solidFill>
              </a:rPr>
            </a:br>
            <a:endParaRPr lang="af-ZA" altLang="af-ZA" sz="4000" dirty="0">
              <a:solidFill>
                <a:schemeClr val="bg1"/>
              </a:solidFill>
            </a:endParaRP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F09F074F-CFD0-44B1-9894-1315534A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8F28D183-7ADD-449B-9F27-3E0A1178E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8</a:t>
            </a:fld>
            <a:endParaRPr lang="af-ZA" altLang="af-Z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s://i.ebayimg.com/images/g/rEsAAOSw4A5YnxTo/s-l1600.jpg">
            <a:extLst>
              <a:ext uri="{FF2B5EF4-FFF2-40B4-BE49-F238E27FC236}">
                <a16:creationId xmlns:a16="http://schemas.microsoft.com/office/drawing/2014/main" id="{25D51DFC-317D-4A3E-81B0-FCEEC15D1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2" name="Rectangle 2">
            <a:extLst>
              <a:ext uri="{FF2B5EF4-FFF2-40B4-BE49-F238E27FC236}">
                <a16:creationId xmlns:a16="http://schemas.microsoft.com/office/drawing/2014/main" id="{7D4C6EA9-3BC4-4C5C-A33D-017A35300A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82391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af-ZA" altLang="af-ZA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Enkelvoudige sinne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DA4974C-2A6F-4FA1-802D-3278FADE25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57" y="1786225"/>
            <a:ext cx="8641084" cy="3914874"/>
          </a:xfrm>
        </p:spPr>
        <p:txBody>
          <a:bodyPr>
            <a:normAutofit/>
          </a:bodyPr>
          <a:lstStyle/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Het die Sv1TOMPv2 gedeeltes in die sin.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Dit het ‘n onderwerp, gesegde en dikwels ‘n voorwerp.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Dws:  S, O, v1 en v2</a:t>
            </a:r>
            <a:br>
              <a:rPr lang="af-ZA" altLang="af-ZA" sz="2800" dirty="0">
                <a:solidFill>
                  <a:schemeClr val="bg1"/>
                </a:solidFill>
              </a:rPr>
            </a:br>
            <a:endParaRPr lang="af-ZA" altLang="af-ZA" sz="2800" dirty="0">
              <a:solidFill>
                <a:schemeClr val="bg1"/>
              </a:solidFill>
            </a:endParaRPr>
          </a:p>
          <a:p>
            <a:pPr eaLnBrk="1" hangingPunct="1"/>
            <a:r>
              <a:rPr lang="af-ZA" altLang="af-ZA" sz="2800" dirty="0">
                <a:solidFill>
                  <a:schemeClr val="bg1"/>
                </a:solidFill>
              </a:rPr>
              <a:t>Die jagter skiet die bok.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Onderwerp = Die jagter (Wie/wat doen die werk?)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Gesegde = skiet (werkwoord gedeelte)</a:t>
            </a:r>
          </a:p>
          <a:p>
            <a:pPr lvl="1" eaLnBrk="1" hangingPunct="1"/>
            <a:r>
              <a:rPr lang="af-ZA" altLang="af-ZA" sz="2800" dirty="0">
                <a:solidFill>
                  <a:schemeClr val="bg1"/>
                </a:solidFill>
              </a:rPr>
              <a:t>Voorwerp = die bok (waarop die handeling oorgaan. Wie/wat werkwoord die subject?</a:t>
            </a:r>
          </a:p>
          <a:p>
            <a:pPr eaLnBrk="1" hangingPunct="1"/>
            <a:endParaRPr lang="af-ZA" altLang="af-ZA" sz="2800" dirty="0">
              <a:solidFill>
                <a:schemeClr val="bg1"/>
              </a:solidFill>
            </a:endParaRP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4A7BEA52-FE96-46FD-BC4F-98724EA5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Juffrou Marelize Swanepoel 2018</a:t>
            </a:r>
          </a:p>
        </p:txBody>
      </p:sp>
      <p:sp>
        <p:nvSpPr>
          <p:cNvPr id="3" name="Skyfienommer-plekhouer 2">
            <a:extLst>
              <a:ext uri="{FF2B5EF4-FFF2-40B4-BE49-F238E27FC236}">
                <a16:creationId xmlns:a16="http://schemas.microsoft.com/office/drawing/2014/main" id="{B2F9CF1E-61F1-4EBB-93AE-3AC38A7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FF00-C029-4AB8-B11A-1B9280F9A4C5}" type="slidenum">
              <a:rPr lang="af-ZA" altLang="af-ZA" smtClean="0"/>
              <a:pPr>
                <a:defRPr/>
              </a:pPr>
              <a:t>9</a:t>
            </a:fld>
            <a:endParaRPr lang="af-ZA" alt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1027</Words>
  <Application>Microsoft Office PowerPoint</Application>
  <PresentationFormat>Vertoning op skerm (4:3)</PresentationFormat>
  <Paragraphs>207</Paragraphs>
  <Slides>23</Slides>
  <Notes>22</Notes>
  <HiddenSlides>0</HiddenSlides>
  <MMClips>0</MMClips>
  <ScaleCrop>false</ScaleCrop>
  <HeadingPairs>
    <vt:vector size="6" baseType="variant">
      <vt:variant>
        <vt:lpstr>Fonts gebruik</vt:lpstr>
      </vt:variant>
      <vt:variant>
        <vt:i4>6</vt:i4>
      </vt:variant>
      <vt:variant>
        <vt:lpstr>Tema</vt:lpstr>
      </vt:variant>
      <vt:variant>
        <vt:i4>1</vt:i4>
      </vt:variant>
      <vt:variant>
        <vt:lpstr>Skyfietitels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Comic Sans MS</vt:lpstr>
      <vt:lpstr>Cooper Black</vt:lpstr>
      <vt:lpstr>Office-tema</vt:lpstr>
      <vt:lpstr>PowerPoint-aanbieding</vt:lpstr>
      <vt:lpstr>Sinstipes</vt:lpstr>
      <vt:lpstr>PowerPoint-aanbieding</vt:lpstr>
      <vt:lpstr>Sinswyses</vt:lpstr>
      <vt:lpstr>Sinsuitbreiding</vt:lpstr>
      <vt:lpstr>Sv1TOMPv2</vt:lpstr>
      <vt:lpstr>Sinsreduksie </vt:lpstr>
      <vt:lpstr>Soorte sinne</vt:lpstr>
      <vt:lpstr>Enkelvoudige sinne</vt:lpstr>
      <vt:lpstr>Enkelvoudige sin (vervolg)</vt:lpstr>
      <vt:lpstr>Bepalings in ‘n sin</vt:lpstr>
      <vt:lpstr>Byvoeglike bepaling</vt:lpstr>
      <vt:lpstr>Bywoordelike bepaling</vt:lpstr>
      <vt:lpstr>Saamgestelde sinne</vt:lpstr>
      <vt:lpstr>Neweskikkende sinne</vt:lpstr>
      <vt:lpstr>Onderskikkende sinne</vt:lpstr>
      <vt:lpstr>Onderskikkende sinne (vervolg)</vt:lpstr>
      <vt:lpstr>Onderskikkende sinne (vervolg)</vt:lpstr>
      <vt:lpstr>Onderskikkende sinne (vervolg)</vt:lpstr>
      <vt:lpstr>Onderwerpsin</vt:lpstr>
      <vt:lpstr>Voorwerpsin</vt:lpstr>
      <vt:lpstr>Gesegdesin</vt:lpstr>
      <vt:lpstr>Juffrou Marelize www.swanies.co.za juffroumarelize@swanies.co.za  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Sinsleer</dc:title>
  <dc:creator>Marelize</dc:creator>
  <cp:lastModifiedBy>Marelize Swanepoel</cp:lastModifiedBy>
  <cp:revision>27</cp:revision>
  <dcterms:created xsi:type="dcterms:W3CDTF">2009-09-18T08:28:05Z</dcterms:created>
  <dcterms:modified xsi:type="dcterms:W3CDTF">2018-12-24T17:44:47Z</dcterms:modified>
</cp:coreProperties>
</file>